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>
      <p:cViewPr varScale="1">
        <p:scale>
          <a:sx n="104" d="100"/>
          <a:sy n="104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3483-AEBD-4C84-B80C-5553B82C0E26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0CE-5202-48F8-9A1C-60497847A3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3483-AEBD-4C84-B80C-5553B82C0E26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0CE-5202-48F8-9A1C-60497847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3483-AEBD-4C84-B80C-5553B82C0E26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0CE-5202-48F8-9A1C-60497847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3483-AEBD-4C84-B80C-5553B82C0E26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0CE-5202-48F8-9A1C-60497847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3483-AEBD-4C84-B80C-5553B82C0E26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0CE-5202-48F8-9A1C-60497847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3483-AEBD-4C84-B80C-5553B82C0E26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0CE-5202-48F8-9A1C-60497847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3483-AEBD-4C84-B80C-5553B82C0E26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0CE-5202-48F8-9A1C-60497847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3483-AEBD-4C84-B80C-5553B82C0E26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0CE-5202-48F8-9A1C-60497847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3483-AEBD-4C84-B80C-5553B82C0E26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0CE-5202-48F8-9A1C-60497847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3483-AEBD-4C84-B80C-5553B82C0E26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E0CE-5202-48F8-9A1C-60497847A3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7973483-AEBD-4C84-B80C-5553B82C0E26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1D5E0CE-5202-48F8-9A1C-60497847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7973483-AEBD-4C84-B80C-5553B82C0E26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1D5E0CE-5202-48F8-9A1C-60497847A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534400" cy="1673352"/>
          </a:xfrm>
        </p:spPr>
        <p:txBody>
          <a:bodyPr/>
          <a:lstStyle/>
          <a:p>
            <a:r>
              <a:rPr lang="en-US" dirty="0" smtClean="0"/>
              <a:t>Green Ideas Customer Newsletter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8077200" cy="3048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A Learning </a:t>
            </a:r>
          </a:p>
          <a:p>
            <a:pPr algn="r"/>
            <a:r>
              <a:rPr lang="en-US" sz="3200" u="sng" dirty="0" smtClean="0"/>
              <a:t>Microsoft Word</a:t>
            </a:r>
            <a:r>
              <a:rPr lang="en-US" sz="3200" dirty="0" smtClean="0"/>
              <a:t> </a:t>
            </a:r>
          </a:p>
          <a:p>
            <a:pPr algn="r"/>
            <a:r>
              <a:rPr lang="en-US" sz="3200" dirty="0" smtClean="0"/>
              <a:t>Project</a:t>
            </a:r>
          </a:p>
          <a:p>
            <a:pPr algn="r"/>
            <a:endParaRPr lang="en-US" sz="1400" dirty="0" smtClean="0"/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By K. Geigner</a:t>
            </a:r>
            <a:endParaRPr lang="en-US" sz="1400" dirty="0"/>
          </a:p>
        </p:txBody>
      </p:sp>
      <p:pic>
        <p:nvPicPr>
          <p:cNvPr id="4" name="Picture 3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3190875" cy="4121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decorative bullet                              points.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94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end of this video your paper will look like this: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327448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a text box.</a:t>
            </a:r>
          </a:p>
          <a:p>
            <a:r>
              <a:rPr lang="en-US" dirty="0" smtClean="0"/>
              <a:t>Changing the text spacing.</a:t>
            </a:r>
          </a:p>
          <a:p>
            <a:r>
              <a:rPr lang="en-US" dirty="0" smtClean="0"/>
              <a:t>Using italics.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94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end of this video your paper will look like this: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81200"/>
            <a:ext cx="343424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Linking text boxes.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94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end of this video your paper will look like this: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05000"/>
            <a:ext cx="34227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Editing!</a:t>
            </a:r>
          </a:p>
          <a:p>
            <a:r>
              <a:rPr lang="en-US" dirty="0" smtClean="0"/>
              <a:t>Removing text box borders.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94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end of this video your paper will look like this: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981200"/>
            <a:ext cx="3429000" cy="440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are finished.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have a friend check your work?</a:t>
            </a:r>
          </a:p>
          <a:p>
            <a:r>
              <a:rPr lang="en-US" dirty="0" smtClean="0"/>
              <a:t>Did you have a teacher make suggestions?</a:t>
            </a:r>
          </a:p>
          <a:p>
            <a:r>
              <a:rPr lang="en-US" dirty="0" smtClean="0"/>
              <a:t>Did you compare your copy to the original hard copy?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39624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Great!  You can </a:t>
            </a:r>
            <a:r>
              <a:rPr lang="en-US" b="1" u="sng" dirty="0" smtClean="0">
                <a:solidFill>
                  <a:schemeClr val="accent2"/>
                </a:solidFill>
              </a:rPr>
              <a:t>email me your finished word document. </a:t>
            </a:r>
            <a:r>
              <a:rPr lang="en-US" dirty="0" smtClean="0">
                <a:solidFill>
                  <a:schemeClr val="accent2"/>
                </a:solidFill>
              </a:rPr>
              <a:t>You do not need to print it.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If you aren’t sure how to email an attachment please raise your hand and a teacher will help you.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the ruler to show.</a:t>
            </a:r>
          </a:p>
          <a:p>
            <a:r>
              <a:rPr lang="en-US" dirty="0" smtClean="0"/>
              <a:t>Set the theme “Module”</a:t>
            </a:r>
          </a:p>
          <a:p>
            <a:r>
              <a:rPr lang="en-US" dirty="0" smtClean="0"/>
              <a:t>Create the large green box.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743200"/>
            <a:ext cx="27667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94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end of this video your paper will look like this: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the blue box at the bottom</a:t>
            </a:r>
          </a:p>
          <a:p>
            <a:r>
              <a:rPr lang="en-US" dirty="0" smtClean="0"/>
              <a:t>Insert the coupon text box</a:t>
            </a:r>
          </a:p>
          <a:p>
            <a:r>
              <a:rPr lang="en-US" dirty="0" smtClean="0"/>
              <a:t>Type the coupon text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14600"/>
            <a:ext cx="2962275" cy="383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94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end of this video your paper will look like this: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 the text in the coupon box.</a:t>
            </a:r>
          </a:p>
          <a:p>
            <a:r>
              <a:rPr lang="en-US" dirty="0" smtClean="0"/>
              <a:t>Right Justify text.</a:t>
            </a:r>
          </a:p>
          <a:p>
            <a:r>
              <a:rPr lang="en-US" dirty="0" smtClean="0"/>
              <a:t>Center text.</a:t>
            </a:r>
          </a:p>
          <a:p>
            <a:r>
              <a:rPr lang="en-US" dirty="0" smtClean="0"/>
              <a:t>Underline text.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94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end of this video your paper will look like this: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667000"/>
            <a:ext cx="295083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an image.</a:t>
            </a:r>
          </a:p>
          <a:p>
            <a:r>
              <a:rPr lang="en-US" dirty="0" smtClean="0"/>
              <a:t>Change text box border.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94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end of this video your paper will look like this: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313210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an image.</a:t>
            </a:r>
          </a:p>
          <a:p>
            <a:r>
              <a:rPr lang="en-US" dirty="0" smtClean="0"/>
              <a:t>Edit the size of the image.</a:t>
            </a:r>
          </a:p>
          <a:p>
            <a:r>
              <a:rPr lang="en-US" dirty="0" smtClean="0"/>
              <a:t>Insert an image caption.</a:t>
            </a:r>
          </a:p>
          <a:p>
            <a:r>
              <a:rPr lang="en-US" dirty="0" smtClean="0"/>
              <a:t>Use italics on font.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94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end of this video your paper will look like this: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0"/>
            <a:ext cx="3038015" cy="392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text box.</a:t>
            </a:r>
          </a:p>
          <a:p>
            <a:r>
              <a:rPr lang="en-US" dirty="0" smtClean="0"/>
              <a:t>Format text.</a:t>
            </a:r>
          </a:p>
          <a:p>
            <a:r>
              <a:rPr lang="en-US" dirty="0" smtClean="0"/>
              <a:t>Using bold text.</a:t>
            </a:r>
          </a:p>
          <a:p>
            <a:r>
              <a:rPr lang="en-US" dirty="0" smtClean="0"/>
              <a:t>Changing font.</a:t>
            </a:r>
          </a:p>
          <a:p>
            <a:r>
              <a:rPr lang="en-US" dirty="0" smtClean="0"/>
              <a:t>Changing font size.</a:t>
            </a:r>
          </a:p>
          <a:p>
            <a:r>
              <a:rPr lang="en-US" dirty="0" smtClean="0"/>
              <a:t>Changing font color.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94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end of this video your paper will look like this: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057400"/>
            <a:ext cx="32390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text box.</a:t>
            </a:r>
          </a:p>
          <a:p>
            <a:r>
              <a:rPr lang="en-US" dirty="0" smtClean="0"/>
              <a:t>Formatting text.</a:t>
            </a:r>
          </a:p>
          <a:p>
            <a:r>
              <a:rPr lang="en-US" dirty="0" smtClean="0"/>
              <a:t>Changing the box fill.</a:t>
            </a:r>
          </a:p>
          <a:p>
            <a:r>
              <a:rPr lang="en-US" dirty="0" smtClean="0"/>
              <a:t>Changing the box outline.</a:t>
            </a:r>
          </a:p>
          <a:p>
            <a:r>
              <a:rPr lang="en-US" dirty="0" smtClean="0"/>
              <a:t>Centering text.</a:t>
            </a:r>
          </a:p>
          <a:p>
            <a:r>
              <a:rPr lang="en-US" dirty="0" smtClean="0"/>
              <a:t>Adding a picture.</a:t>
            </a:r>
          </a:p>
          <a:p>
            <a:r>
              <a:rPr lang="en-US" dirty="0" smtClean="0"/>
              <a:t>Adding picture effects.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94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end of this video your paper will look like this: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09800"/>
            <a:ext cx="3097684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text box.</a:t>
            </a:r>
          </a:p>
          <a:p>
            <a:r>
              <a:rPr lang="en-US" dirty="0" smtClean="0"/>
              <a:t>Formatting text.</a:t>
            </a:r>
          </a:p>
          <a:p>
            <a:r>
              <a:rPr lang="en-US" dirty="0" smtClean="0"/>
              <a:t>Changing the box fill.</a:t>
            </a:r>
          </a:p>
          <a:p>
            <a:r>
              <a:rPr lang="en-US" dirty="0" smtClean="0"/>
              <a:t>Changing the box outline.</a:t>
            </a:r>
          </a:p>
          <a:p>
            <a:r>
              <a:rPr lang="en-US" dirty="0" smtClean="0"/>
              <a:t>Centering text.</a:t>
            </a:r>
          </a:p>
          <a:p>
            <a:r>
              <a:rPr lang="en-US" dirty="0" smtClean="0"/>
              <a:t>Adding a picture.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94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end of this video your paper will look like this: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57400"/>
            <a:ext cx="3261411" cy="419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171</TotalTime>
  <Words>453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Green Ideas Customer Newsletter</vt:lpstr>
      <vt:lpstr>Video 1</vt:lpstr>
      <vt:lpstr>Video 2</vt:lpstr>
      <vt:lpstr>Video 3</vt:lpstr>
      <vt:lpstr>Video 4</vt:lpstr>
      <vt:lpstr>Video 5</vt:lpstr>
      <vt:lpstr>Video 6</vt:lpstr>
      <vt:lpstr>Video 7</vt:lpstr>
      <vt:lpstr>Video 8</vt:lpstr>
      <vt:lpstr>Video 9</vt:lpstr>
      <vt:lpstr>Video 10</vt:lpstr>
      <vt:lpstr>Video 11</vt:lpstr>
      <vt:lpstr>Video 12</vt:lpstr>
      <vt:lpstr>When you are finished.</vt:lpstr>
    </vt:vector>
  </TitlesOfParts>
  <Company>The Baby Fold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Ideas Customer Newsletter</dc:title>
  <dc:creator>kgeigner</dc:creator>
  <cp:lastModifiedBy> </cp:lastModifiedBy>
  <cp:revision>20</cp:revision>
  <dcterms:created xsi:type="dcterms:W3CDTF">2012-01-30T03:00:38Z</dcterms:created>
  <dcterms:modified xsi:type="dcterms:W3CDTF">2012-02-10T17:56:40Z</dcterms:modified>
</cp:coreProperties>
</file>